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5" r:id="rId7"/>
    <p:sldId id="262" r:id="rId8"/>
    <p:sldId id="266" r:id="rId9"/>
    <p:sldId id="263" r:id="rId10"/>
    <p:sldId id="267" r:id="rId11"/>
    <p:sldId id="264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C61"/>
    <a:srgbClr val="122541"/>
    <a:srgbClr val="FFBD3E"/>
    <a:srgbClr val="FFB529"/>
    <a:srgbClr val="84A5B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0EC9C-EE8F-793C-B482-2586760A3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08AA1-8A1D-037C-D240-46DE2B9D9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599F68-A7E0-1297-4269-B3DD72BDF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28E3F2-40EE-0034-79C7-B3D26565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9A075-CAF6-E9A4-C67B-F44079B5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9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9DD62-ED54-7ADD-42A2-512DBB1F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F3AC2A-4959-172D-7E1C-C97E3394B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07B92E-7A88-19F7-5825-C8E3A733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39F000-7315-E163-2E73-3D9387D6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6A9E7-A95D-769B-55DD-8551D5B8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0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58222C-2A90-8AD0-38DF-6E690FD3C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2843FA-45B7-9D63-42BC-1AEB44D2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AF9816-1E4F-F001-E072-B428D8CD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1D71A-9E56-2A2B-8D1B-C702CE3C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273E6E-A6B0-E679-E99C-9B9A521C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37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69FA1-8953-061E-1D65-98BA1322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74E71-23CB-11A8-8018-E47ADCD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7B4B8F-3AB6-BBF4-2F11-2DC3C355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D43B0-AAA4-88F1-FF5E-5B7ADBB9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CF54B3-0894-904A-37A9-9D4E9106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78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0404F-518E-9C7F-DCC2-73769448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E1857E-4610-C976-215F-2531CAC30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F972C1-2B8D-2337-31AA-D04F473E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136BA-9608-F7D4-48E7-92E6AE84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234D72-6824-21B4-F9B9-A48758D5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61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4A168-BA89-19CD-E3FC-94AEC076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7F6138-23E5-C9AA-64B2-C03F3D450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68CB8E-097F-3289-F1FA-326F846FC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974BC9-99CC-477E-0305-44E8B895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46DC79-BE71-183C-32D6-4984D503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B6B3F7-7D45-7F22-FCA4-3CED0DF1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47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42474-4D0D-1C3C-18D6-13FA4531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F14DC8-A3E3-159F-4B8D-2E628A87E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C3DE5E-6007-5E73-8811-3ABFC7CA0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B24818-9C63-14E6-8EB6-85A3A2836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FEEE63-7AEF-6588-31F2-E834D3DC7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92B8C8-00BD-1C9F-5E3A-AEAB7CF6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F38ACF-02A5-4E04-0B15-543CBAE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670597-EE60-423B-2579-93469287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21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BBDDF-FD4B-9A25-894D-815CD21D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DFD55D-BDB3-C2FB-D2FE-463EB03A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0E49E3-4127-93E2-A068-03427004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FCC7D2-5D67-610A-16E0-2E132059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7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3A8290-A95B-76EF-53FD-39B8354D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FD5804-56B7-BD03-6F53-8D8879A5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420B15-07C7-C2A0-468F-C2B29A8D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8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2CC5BB-2788-7513-12AF-CBDC0483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661C07-EFCE-C7D4-52A2-47D75F83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088F35-7CCD-9F71-2297-7C093A50D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572F83-BFD6-6F64-14BB-05B6CEDC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D7FBC9-950F-5CF3-ED56-009B65A2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270EFE-E2DB-8C92-741A-E6F0D4CC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99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CB6DA-C25F-67CC-8F19-177D78E0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A83808-FEE8-9C6E-5CA2-962CEE082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428102-D19B-26AB-8C29-F544E24A6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2DC7D3-2732-B147-AF81-B9C2EAC6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3FA314-E4E2-3C23-059D-258DBFB8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DDF6C8-DA85-A478-D117-570417C2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63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8A8CD-9A1C-1781-75CF-B1F6B26E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008A77-089B-E260-D8A9-1F89476A2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7F6588-5952-6E65-4B72-74CA78A2D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B98B2-478A-474B-926D-B1C7A3454FA7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3625CD-7D4D-5FC7-EF3A-D0C19A567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EFF021-B776-5042-ACC3-3E2147AEE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8F81D-FB9B-4E11-971A-3017B1312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70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image" Target="../media/image7.gif"/><Relationship Id="rId10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image" Target="../media/image7.gif"/><Relationship Id="rId10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gif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gif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image" Target="../media/image7.gif"/><Relationship Id="rId10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505F3E62-1E68-8AB1-B766-A3360FF7945F}"/>
              </a:ext>
            </a:extLst>
          </p:cNvPr>
          <p:cNvSpPr/>
          <p:nvPr/>
        </p:nvSpPr>
        <p:spPr>
          <a:xfrm>
            <a:off x="5756988" y="2855167"/>
            <a:ext cx="643812" cy="6438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5814-36FD-3703-C9B1-BD787769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3"/>
          <a:stretch/>
        </p:blipFill>
        <p:spPr bwMode="auto">
          <a:xfrm>
            <a:off x="3586558" y="1421202"/>
            <a:ext cx="5018883" cy="41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8E10F-A996-3A22-2DEA-54C06E75A747}"/>
              </a:ext>
            </a:extLst>
          </p:cNvPr>
          <p:cNvSpPr txBox="1"/>
          <p:nvPr/>
        </p:nvSpPr>
        <p:spPr>
          <a:xfrm>
            <a:off x="3599643" y="756134"/>
            <a:ext cx="5018883" cy="5066522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MULTIMEDIA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PIC6">
            <a:extLst>
              <a:ext uri="{FF2B5EF4-FFF2-40B4-BE49-F238E27FC236}">
                <a16:creationId xmlns:a16="http://schemas.microsoft.com/office/drawing/2014/main" id="{73E9B3EC-6C7C-0229-3765-0EE755A96E19}"/>
              </a:ext>
            </a:extLst>
          </p:cNvPr>
          <p:cNvSpPr/>
          <p:nvPr/>
        </p:nvSpPr>
        <p:spPr>
          <a:xfrm>
            <a:off x="6078894" y="2174033"/>
            <a:ext cx="206159" cy="164053"/>
          </a:xfrm>
          <a:prstGeom prst="ellipse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C2C25-CD1A-7F42-75A7-89204653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02" y="27992"/>
            <a:ext cx="1797698" cy="15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1087131-6FCF-0805-0205-5CB55C33F295}"/>
              </a:ext>
            </a:extLst>
          </p:cNvPr>
          <p:cNvCxnSpPr>
            <a:cxnSpLocks/>
          </p:cNvCxnSpPr>
          <p:nvPr/>
        </p:nvCxnSpPr>
        <p:spPr>
          <a:xfrm flipV="1">
            <a:off x="6161314" y="1726163"/>
            <a:ext cx="0" cy="0"/>
          </a:xfrm>
          <a:prstGeom prst="line">
            <a:avLst/>
          </a:prstGeom>
          <a:scene3d>
            <a:camera prst="orthographicFront"/>
            <a:lightRig rig="threePt" dir="t"/>
          </a:scene3d>
          <a:sp3d prstMaterial="powder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70658169-643D-97D4-EFC8-69AE7980ED6E}"/>
              </a:ext>
            </a:extLst>
          </p:cNvPr>
          <p:cNvSpPr/>
          <p:nvPr/>
        </p:nvSpPr>
        <p:spPr>
          <a:xfrm>
            <a:off x="5966331" y="1547644"/>
            <a:ext cx="752354" cy="597159"/>
          </a:xfrm>
          <a:prstGeom prst="wedgeEllipseCallou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IT</a:t>
            </a:r>
            <a:endParaRPr lang="ru-RU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496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8EF93-D9C7-CF1F-7136-AA2AB02D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407" y="4853999"/>
            <a:ext cx="1572504" cy="1419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5C74FA34-7372-AAF9-D4E7-6F1251D13333}"/>
              </a:ext>
            </a:extLst>
          </p:cNvPr>
          <p:cNvSpPr/>
          <p:nvPr/>
        </p:nvSpPr>
        <p:spPr>
          <a:xfrm>
            <a:off x="3076294" y="1672542"/>
            <a:ext cx="6039411" cy="33971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557DB42C-4944-1ADA-369D-8273DE2BE45A}"/>
              </a:ext>
            </a:extLst>
          </p:cNvPr>
          <p:cNvCxnSpPr>
            <a:cxnSpLocks/>
          </p:cNvCxnSpPr>
          <p:nvPr/>
        </p:nvCxnSpPr>
        <p:spPr>
          <a:xfrm flipV="1">
            <a:off x="7645721" y="960699"/>
            <a:ext cx="1660325" cy="1076445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5FAAC90A-EAEC-DA89-CC5C-9F23A817B3CF}"/>
              </a:ext>
            </a:extLst>
          </p:cNvPr>
          <p:cNvCxnSpPr>
            <a:cxnSpLocks/>
            <a:endCxn id="3078" idx="2"/>
          </p:cNvCxnSpPr>
          <p:nvPr/>
        </p:nvCxnSpPr>
        <p:spPr>
          <a:xfrm rot="16200000" flipH="1">
            <a:off x="1201034" y="1495867"/>
            <a:ext cx="2340980" cy="1409540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66287B9E-027D-A154-F363-4F590411B2F9}"/>
              </a:ext>
            </a:extLst>
          </p:cNvPr>
          <p:cNvCxnSpPr>
            <a:cxnSpLocks/>
            <a:stCxn id="3078" idx="3"/>
          </p:cNvCxnSpPr>
          <p:nvPr/>
        </p:nvCxnSpPr>
        <p:spPr>
          <a:xfrm rot="5400000">
            <a:off x="3042453" y="4805389"/>
            <a:ext cx="1151474" cy="68511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869A9489-B33C-3093-D12A-E9C8642BCFA0}"/>
              </a:ext>
            </a:extLst>
          </p:cNvPr>
          <p:cNvCxnSpPr>
            <a:cxnSpLocks/>
          </p:cNvCxnSpPr>
          <p:nvPr/>
        </p:nvCxnSpPr>
        <p:spPr>
          <a:xfrm>
            <a:off x="4761053" y="1145894"/>
            <a:ext cx="1334946" cy="671330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8BB1362-4697-1202-C6A3-7BE9B27F085D}"/>
              </a:ext>
            </a:extLst>
          </p:cNvPr>
          <p:cNvCxnSpPr>
            <a:stCxn id="3078" idx="5"/>
          </p:cNvCxnSpPr>
          <p:nvPr/>
        </p:nvCxnSpPr>
        <p:spPr>
          <a:xfrm rot="16200000" flipH="1">
            <a:off x="8560409" y="4243051"/>
            <a:ext cx="914193" cy="1572503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9E97BB11-4794-3D81-C777-FD94FB7C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94" y="1672542"/>
            <a:ext cx="6039411" cy="33971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C984B8D-56D2-B4D5-441F-DAA28434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48" y="319530"/>
            <a:ext cx="3233195" cy="18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5575BEB-5B66-F207-8706-8FBF97B1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7" y="4401065"/>
            <a:ext cx="3276924" cy="20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иса2">
            <a:extLst>
              <a:ext uri="{FF2B5EF4-FFF2-40B4-BE49-F238E27FC236}">
                <a16:creationId xmlns:a16="http://schemas.microsoft.com/office/drawing/2014/main" id="{903FC47A-A5C9-6FA3-E47B-3A5B814B655E}"/>
              </a:ext>
            </a:extLst>
          </p:cNvPr>
          <p:cNvSpPr/>
          <p:nvPr/>
        </p:nvSpPr>
        <p:spPr>
          <a:xfrm>
            <a:off x="854041" y="409760"/>
            <a:ext cx="1660325" cy="155468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rgbClr val="113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it is</a:t>
            </a:r>
            <a:r>
              <a:rPr lang="kk-KZ" dirty="0"/>
              <a:t>?</a:t>
            </a:r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0AB6371E-0613-678A-2B28-2DF277057DA5}"/>
              </a:ext>
            </a:extLst>
          </p:cNvPr>
          <p:cNvSpPr/>
          <p:nvPr/>
        </p:nvSpPr>
        <p:spPr>
          <a:xfrm>
            <a:off x="3742481" y="409760"/>
            <a:ext cx="1409542" cy="1217623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02AE1EF1-FD0B-BBB8-2399-23E2C342ED20}"/>
              </a:ext>
            </a:extLst>
          </p:cNvPr>
          <p:cNvSpPr/>
          <p:nvPr/>
        </p:nvSpPr>
        <p:spPr>
          <a:xfrm>
            <a:off x="9151718" y="4713005"/>
            <a:ext cx="1759352" cy="1701479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44D962E-28F9-774D-7D00-50CE89D0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6289" l="10000" r="90000">
                        <a14:foregroundMark x1="59022" y1="39648" x2="56957" y2="35547"/>
                        <a14:foregroundMark x1="58370" y1="32617" x2="51739" y2="35742"/>
                        <a14:foregroundMark x1="50870" y1="34961" x2="47391" y2="35156"/>
                        <a14:foregroundMark x1="44457" y1="34961" x2="43587" y2="34961"/>
                        <a14:foregroundMark x1="43152" y1="33789" x2="42391" y2="34180"/>
                        <a14:foregroundMark x1="47500" y1="30859" x2="47500" y2="30859"/>
                        <a14:foregroundMark x1="43152" y1="35156" x2="43152" y2="38281"/>
                        <a14:foregroundMark x1="42283" y1="33984" x2="43478" y2="42383"/>
                        <a14:foregroundMark x1="42935" y1="47656" x2="50109" y2="57031"/>
                        <a14:foregroundMark x1="50109" y1="57031" x2="56087" y2="57031"/>
                        <a14:foregroundMark x1="56087" y1="57031" x2="57065" y2="64258"/>
                        <a14:foregroundMark x1="57065" y1="66992" x2="55000" y2="77539"/>
                        <a14:foregroundMark x1="55000" y1="77539" x2="47609" y2="77539"/>
                        <a14:foregroundMark x1="47609" y1="77539" x2="43804" y2="70313"/>
                        <a14:foregroundMark x1="60978" y1="9570" x2="60978" y2="9570"/>
                        <a14:foregroundMark x1="60217" y1="8594" x2="60000" y2="7227"/>
                        <a14:foregroundMark x1="63370" y1="10742" x2="60000" y2="9766"/>
                        <a14:foregroundMark x1="61957" y1="12109" x2="60217" y2="8008"/>
                        <a14:foregroundMark x1="60217" y1="3906" x2="60435" y2="8594"/>
                        <a14:foregroundMark x1="56413" y1="11523" x2="51630" y2="9570"/>
                        <a14:foregroundMark x1="52500" y1="11523" x2="52500" y2="11523"/>
                        <a14:foregroundMark x1="55217" y1="11914" x2="55217" y2="11914"/>
                        <a14:foregroundMark x1="54674" y1="12695" x2="54674" y2="12695"/>
                        <a14:foregroundMark x1="52500" y1="12500" x2="52500" y2="12500"/>
                        <a14:foregroundMark x1="46630" y1="10352" x2="47391" y2="4883"/>
                        <a14:foregroundMark x1="40978" y1="11523" x2="40761" y2="6836"/>
                        <a14:foregroundMark x1="55435" y1="88672" x2="52174" y2="91211"/>
                        <a14:foregroundMark x1="50217" y1="96289" x2="50217" y2="96289"/>
                        <a14:foregroundMark x1="45978" y1="8008" x2="46304" y2="11719"/>
                        <a14:foregroundMark x1="46630" y1="8203" x2="48478" y2="5078"/>
                        <a14:foregroundMark x1="40978" y1="11719" x2="38587" y2="10938"/>
                        <a14:foregroundMark x1="39891" y1="6055" x2="39891" y2="6055"/>
                        <a14:foregroundMark x1="39565" y1="5469" x2="39565" y2="5469"/>
                        <a14:foregroundMark x1="39565" y1="5078" x2="39565" y2="5078"/>
                        <a14:foregroundMark x1="39457" y1="4688" x2="39457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47" y="429735"/>
            <a:ext cx="2079409" cy="11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EB9E07F9-21DA-662E-7F26-24C22410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1000" l="8750" r="91417">
                        <a14:foregroundMark x1="8833" y1="48083" x2="8833" y2="48083"/>
                        <a14:foregroundMark x1="8833" y1="48083" x2="8833" y2="46083"/>
                        <a14:foregroundMark x1="50250" y1="8750" x2="49083" y2="8583"/>
                        <a14:foregroundMark x1="91417" y1="45583" x2="91250" y2="47917"/>
                        <a14:foregroundMark x1="54917" y1="91000" x2="5058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08" y="4666558"/>
            <a:ext cx="1794372" cy="17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110F2DA2-F04C-CF83-966C-11F246A4C37F}"/>
              </a:ext>
            </a:extLst>
          </p:cNvPr>
          <p:cNvCxnSpPr>
            <a:stCxn id="3078" idx="6"/>
          </p:cNvCxnSpPr>
          <p:nvPr/>
        </p:nvCxnSpPr>
        <p:spPr>
          <a:xfrm flipV="1">
            <a:off x="9115705" y="2766349"/>
            <a:ext cx="1081591" cy="604778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9DC7898C-8279-C7F9-7E43-465A0BAFEC0E}"/>
              </a:ext>
            </a:extLst>
          </p:cNvPr>
          <p:cNvSpPr/>
          <p:nvPr/>
        </p:nvSpPr>
        <p:spPr>
          <a:xfrm>
            <a:off x="10212087" y="2429834"/>
            <a:ext cx="1495706" cy="146419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F793AF1-E9FF-FDB3-A291-600584E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394" y="2518756"/>
            <a:ext cx="1929530" cy="12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69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B7DB91D4-D1C6-9E07-D97A-D28278AF5735}"/>
              </a:ext>
            </a:extLst>
          </p:cNvPr>
          <p:cNvSpPr/>
          <p:nvPr/>
        </p:nvSpPr>
        <p:spPr>
          <a:xfrm>
            <a:off x="152400" y="0"/>
            <a:ext cx="11887200" cy="660914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CSS, which stands for Cascading Style Sheets, is a fundamental technology used in web development. It complements HTML by providing a means to control the presentation and styling of web content.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50167DA-85B5-3F51-DC96-41C81623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0" y="81746"/>
            <a:ext cx="11609407" cy="64456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1-03 at 06.47.34">
            <a:hlinkClick r:id="" action="ppaction://media"/>
            <a:extLst>
              <a:ext uri="{FF2B5EF4-FFF2-40B4-BE49-F238E27FC236}">
                <a16:creationId xmlns:a16="http://schemas.microsoft.com/office/drawing/2014/main" id="{B5DB6CD4-3EB6-A41D-1152-7A6825AA7B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A30BE98E-E8CA-8790-43F8-818B0F967EE1}"/>
              </a:ext>
            </a:extLst>
          </p:cNvPr>
          <p:cNvSpPr/>
          <p:nvPr/>
        </p:nvSpPr>
        <p:spPr>
          <a:xfrm>
            <a:off x="4745620" y="2268638"/>
            <a:ext cx="1018572" cy="87967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1901F2-2334-44B2-1F07-8DD16750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F907BDC-127F-F050-9945-2FFFD4A4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28" y="185194"/>
            <a:ext cx="5752279" cy="410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B6B23829-4359-F8C0-4976-566A8A98D8F3}"/>
              </a:ext>
            </a:extLst>
          </p:cNvPr>
          <p:cNvSpPr/>
          <p:nvPr/>
        </p:nvSpPr>
        <p:spPr>
          <a:xfrm>
            <a:off x="88737" y="312515"/>
            <a:ext cx="6670878" cy="585679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6F66E3-15F0-026D-1E90-81B840CEB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5" t="5640" r="33607" b="2243"/>
          <a:stretch/>
        </p:blipFill>
        <p:spPr>
          <a:xfrm>
            <a:off x="1925254" y="966484"/>
            <a:ext cx="2997844" cy="4548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143A4-0B14-F91D-C5F8-7528A59113C1}"/>
              </a:ext>
            </a:extLst>
          </p:cNvPr>
          <p:cNvSpPr txBox="1"/>
          <p:nvPr/>
        </p:nvSpPr>
        <p:spPr>
          <a:xfrm>
            <a:off x="6415353" y="4426037"/>
            <a:ext cx="5426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App development, short for application development, refers to the process of creating software applications that run on various platforms, including mobile devices, desktop computers, web browsers, and more. </a:t>
            </a: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59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780D4E4-0785-9E61-11D9-6E153464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3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6">
            <a:extLst>
              <a:ext uri="{FF2B5EF4-FFF2-40B4-BE49-F238E27FC236}">
                <a16:creationId xmlns:a16="http://schemas.microsoft.com/office/drawing/2014/main" id="{2E885C35-21CD-4B34-F093-5674D5271C65}"/>
              </a:ext>
            </a:extLst>
          </p:cNvPr>
          <p:cNvSpPr/>
          <p:nvPr/>
        </p:nvSpPr>
        <p:spPr>
          <a:xfrm>
            <a:off x="0" y="-518160"/>
            <a:ext cx="12192000" cy="7894319"/>
          </a:xfrm>
          <a:prstGeom prst="ellipse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8564E8F-C0F5-7508-D44D-8EEACD74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1113722"/>
            <a:ext cx="5906948" cy="46305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F8B3B-C2DC-E89B-D574-C2BD33553AF5}"/>
              </a:ext>
            </a:extLst>
          </p:cNvPr>
          <p:cNvSpPr txBox="1"/>
          <p:nvPr/>
        </p:nvSpPr>
        <p:spPr>
          <a:xfrm>
            <a:off x="7278548" y="1570922"/>
            <a:ext cx="4471492" cy="341632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Multimedia refers to the combined use of different forms of media elements such as </a:t>
            </a:r>
            <a:r>
              <a:rPr lang="en-US" sz="2400" dirty="0">
                <a:solidFill>
                  <a:srgbClr val="FFBD3E"/>
                </a:solidFill>
                <a:latin typeface="Arial Black" panose="020B0A04020102020204" pitchFamily="34" charset="0"/>
              </a:rPr>
              <a:t>text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>
                <a:solidFill>
                  <a:srgbClr val="FFBD3E"/>
                </a:solidFill>
                <a:latin typeface="Arial Black" panose="020B0A04020102020204" pitchFamily="34" charset="0"/>
              </a:rPr>
              <a:t>images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>
                <a:solidFill>
                  <a:srgbClr val="FFBD3E"/>
                </a:solidFill>
                <a:latin typeface="Arial Black" panose="020B0A04020102020204" pitchFamily="34" charset="0"/>
              </a:rPr>
              <a:t>audio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>
                <a:solidFill>
                  <a:srgbClr val="FFBD3E"/>
                </a:solidFill>
                <a:latin typeface="Arial Black" panose="020B0A04020102020204" pitchFamily="34" charset="0"/>
              </a:rPr>
              <a:t>video</a:t>
            </a:r>
            <a:r>
              <a:rPr lang="en-US" sz="2400" dirty="0">
                <a:latin typeface="Arial Black" panose="020B0A04020102020204" pitchFamily="34" charset="0"/>
              </a:rPr>
              <a:t>, and </a:t>
            </a:r>
            <a:r>
              <a:rPr lang="en-US" sz="2400" dirty="0">
                <a:solidFill>
                  <a:srgbClr val="FFBD3E"/>
                </a:solidFill>
                <a:latin typeface="Arial Black" panose="020B0A04020102020204" pitchFamily="34" charset="0"/>
              </a:rPr>
              <a:t>interactive content </a:t>
            </a:r>
            <a:r>
              <a:rPr lang="en-US" sz="2400" dirty="0">
                <a:latin typeface="Arial Black" panose="020B0A04020102020204" pitchFamily="34" charset="0"/>
              </a:rPr>
              <a:t>to convey information, entertain, or engage an audience</a:t>
            </a:r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505F3E62-1E68-8AB1-B766-A3360FF7945F}"/>
              </a:ext>
            </a:extLst>
          </p:cNvPr>
          <p:cNvSpPr/>
          <p:nvPr/>
        </p:nvSpPr>
        <p:spPr>
          <a:xfrm>
            <a:off x="5756988" y="2855167"/>
            <a:ext cx="643812" cy="6438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5814-36FD-3703-C9B1-BD787769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3"/>
          <a:stretch/>
        </p:blipFill>
        <p:spPr bwMode="auto">
          <a:xfrm>
            <a:off x="3586558" y="1421202"/>
            <a:ext cx="5018883" cy="41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8E10F-A996-3A22-2DEA-54C06E75A747}"/>
              </a:ext>
            </a:extLst>
          </p:cNvPr>
          <p:cNvSpPr txBox="1"/>
          <p:nvPr/>
        </p:nvSpPr>
        <p:spPr>
          <a:xfrm>
            <a:off x="3599643" y="756134"/>
            <a:ext cx="5018883" cy="5066522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MULTIMEDIA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MULTIMEDIA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PIC6">
            <a:extLst>
              <a:ext uri="{FF2B5EF4-FFF2-40B4-BE49-F238E27FC236}">
                <a16:creationId xmlns:a16="http://schemas.microsoft.com/office/drawing/2014/main" id="{73E9B3EC-6C7C-0229-3765-0EE755A96E19}"/>
              </a:ext>
            </a:extLst>
          </p:cNvPr>
          <p:cNvSpPr/>
          <p:nvPr/>
        </p:nvSpPr>
        <p:spPr>
          <a:xfrm>
            <a:off x="6078894" y="2174033"/>
            <a:ext cx="206159" cy="164053"/>
          </a:xfrm>
          <a:prstGeom prst="ellipse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C2C25-CD1A-7F42-75A7-89204653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02" y="27992"/>
            <a:ext cx="1797698" cy="15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1087131-6FCF-0805-0205-5CB55C33F295}"/>
              </a:ext>
            </a:extLst>
          </p:cNvPr>
          <p:cNvCxnSpPr>
            <a:cxnSpLocks/>
          </p:cNvCxnSpPr>
          <p:nvPr/>
        </p:nvCxnSpPr>
        <p:spPr>
          <a:xfrm flipV="1">
            <a:off x="6161314" y="1726163"/>
            <a:ext cx="0" cy="0"/>
          </a:xfrm>
          <a:prstGeom prst="line">
            <a:avLst/>
          </a:prstGeom>
          <a:scene3d>
            <a:camera prst="orthographicFront"/>
            <a:lightRig rig="threePt" dir="t"/>
          </a:scene3d>
          <a:sp3d prstMaterial="powder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70658169-643D-97D4-EFC8-69AE7980ED6E}"/>
              </a:ext>
            </a:extLst>
          </p:cNvPr>
          <p:cNvSpPr/>
          <p:nvPr/>
        </p:nvSpPr>
        <p:spPr>
          <a:xfrm>
            <a:off x="5966331" y="1547644"/>
            <a:ext cx="752354" cy="597159"/>
          </a:xfrm>
          <a:prstGeom prst="wedgeEllipseCallou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IT</a:t>
            </a:r>
            <a:endParaRPr lang="ru-RU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B82AB6D-B35C-00EF-1459-3E5AA4FB030B}"/>
              </a:ext>
            </a:extLst>
          </p:cNvPr>
          <p:cNvSpPr/>
          <p:nvPr/>
        </p:nvSpPr>
        <p:spPr>
          <a:xfrm>
            <a:off x="4907280" y="3131820"/>
            <a:ext cx="213360" cy="1371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60DEB326-5272-22FA-BC0C-C9D4DA410782}"/>
              </a:ext>
            </a:extLst>
          </p:cNvPr>
          <p:cNvSpPr/>
          <p:nvPr/>
        </p:nvSpPr>
        <p:spPr>
          <a:xfrm>
            <a:off x="4808220" y="2607072"/>
            <a:ext cx="746760" cy="49619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419100">
                    <a:schemeClr val="accent1">
                      <a:lumMod val="75000"/>
                    </a:schemeClr>
                  </a:glow>
                </a:effectLst>
              </a:rPr>
              <a:t>WEB</a:t>
            </a:r>
            <a:endParaRPr lang="ru-RU" sz="1400" dirty="0">
              <a:solidFill>
                <a:schemeClr val="bg1"/>
              </a:solidFill>
              <a:effectLst>
                <a:glow rad="419100">
                  <a:schemeClr val="accent1">
                    <a:lumMod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60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2">
            <a:extLst>
              <a:ext uri="{FF2B5EF4-FFF2-40B4-BE49-F238E27FC236}">
                <a16:creationId xmlns:a16="http://schemas.microsoft.com/office/drawing/2014/main" id="{D1C9984B-E0FE-D69C-2A2B-B9F29872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03" y="718512"/>
            <a:ext cx="1557146" cy="9088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5C74FA34-7372-AAF9-D4E7-6F1251D13333}"/>
              </a:ext>
            </a:extLst>
          </p:cNvPr>
          <p:cNvSpPr/>
          <p:nvPr/>
        </p:nvSpPr>
        <p:spPr>
          <a:xfrm>
            <a:off x="3076294" y="1672542"/>
            <a:ext cx="6039411" cy="33971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557DB42C-4944-1ADA-369D-8273DE2BE45A}"/>
              </a:ext>
            </a:extLst>
          </p:cNvPr>
          <p:cNvCxnSpPr>
            <a:cxnSpLocks/>
          </p:cNvCxnSpPr>
          <p:nvPr/>
        </p:nvCxnSpPr>
        <p:spPr>
          <a:xfrm flipV="1">
            <a:off x="7645721" y="960699"/>
            <a:ext cx="1660325" cy="1076445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5FAAC90A-EAEC-DA89-CC5C-9F23A817B3CF}"/>
              </a:ext>
            </a:extLst>
          </p:cNvPr>
          <p:cNvCxnSpPr>
            <a:cxnSpLocks/>
            <a:endCxn id="3078" idx="2"/>
          </p:cNvCxnSpPr>
          <p:nvPr/>
        </p:nvCxnSpPr>
        <p:spPr>
          <a:xfrm rot="16200000" flipH="1">
            <a:off x="1201034" y="1495867"/>
            <a:ext cx="2340980" cy="1409540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66287B9E-027D-A154-F363-4F590411B2F9}"/>
              </a:ext>
            </a:extLst>
          </p:cNvPr>
          <p:cNvCxnSpPr>
            <a:cxnSpLocks/>
            <a:stCxn id="3078" idx="3"/>
          </p:cNvCxnSpPr>
          <p:nvPr/>
        </p:nvCxnSpPr>
        <p:spPr>
          <a:xfrm rot="5400000">
            <a:off x="3042453" y="4805389"/>
            <a:ext cx="1151474" cy="68511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869A9489-B33C-3093-D12A-E9C8642BCFA0}"/>
              </a:ext>
            </a:extLst>
          </p:cNvPr>
          <p:cNvCxnSpPr>
            <a:cxnSpLocks/>
          </p:cNvCxnSpPr>
          <p:nvPr/>
        </p:nvCxnSpPr>
        <p:spPr>
          <a:xfrm>
            <a:off x="4761053" y="1145894"/>
            <a:ext cx="1334946" cy="671330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8BB1362-4697-1202-C6A3-7BE9B27F085D}"/>
              </a:ext>
            </a:extLst>
          </p:cNvPr>
          <p:cNvCxnSpPr>
            <a:stCxn id="3078" idx="5"/>
          </p:cNvCxnSpPr>
          <p:nvPr/>
        </p:nvCxnSpPr>
        <p:spPr>
          <a:xfrm rot="16200000" flipH="1">
            <a:off x="8560409" y="4243051"/>
            <a:ext cx="914193" cy="1572503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9E97BB11-4794-3D81-C777-FD94FB7C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94" y="1672542"/>
            <a:ext cx="6039411" cy="33971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C984B8D-56D2-B4D5-441F-DAA28434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48" y="319530"/>
            <a:ext cx="3233195" cy="18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5575BEB-5B66-F207-8706-8FBF97B1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7" y="4401065"/>
            <a:ext cx="3276924" cy="20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ИСА123">
            <a:extLst>
              <a:ext uri="{FF2B5EF4-FFF2-40B4-BE49-F238E27FC236}">
                <a16:creationId xmlns:a16="http://schemas.microsoft.com/office/drawing/2014/main" id="{903FC47A-A5C9-6FA3-E47B-3A5B814B655E}"/>
              </a:ext>
            </a:extLst>
          </p:cNvPr>
          <p:cNvSpPr/>
          <p:nvPr/>
        </p:nvSpPr>
        <p:spPr>
          <a:xfrm>
            <a:off x="882336" y="454919"/>
            <a:ext cx="1660325" cy="155468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rgbClr val="113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IT IS</a:t>
            </a:r>
            <a:r>
              <a:rPr lang="kk-KZ" dirty="0"/>
              <a:t>?</a:t>
            </a:r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0AB6371E-0613-678A-2B28-2DF277057DA5}"/>
              </a:ext>
            </a:extLst>
          </p:cNvPr>
          <p:cNvSpPr/>
          <p:nvPr/>
        </p:nvSpPr>
        <p:spPr>
          <a:xfrm>
            <a:off x="3742481" y="409760"/>
            <a:ext cx="1409542" cy="1217623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02AE1EF1-FD0B-BBB8-2399-23E2C342ED20}"/>
              </a:ext>
            </a:extLst>
          </p:cNvPr>
          <p:cNvSpPr/>
          <p:nvPr/>
        </p:nvSpPr>
        <p:spPr>
          <a:xfrm>
            <a:off x="9151718" y="4713005"/>
            <a:ext cx="1759352" cy="1701479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44D962E-28F9-774D-7D00-50CE89D0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6289" l="10000" r="90000">
                        <a14:foregroundMark x1="59022" y1="39648" x2="56957" y2="35547"/>
                        <a14:foregroundMark x1="58370" y1="32617" x2="51739" y2="35742"/>
                        <a14:foregroundMark x1="50870" y1="34961" x2="47391" y2="35156"/>
                        <a14:foregroundMark x1="44457" y1="34961" x2="43587" y2="34961"/>
                        <a14:foregroundMark x1="43152" y1="33789" x2="42391" y2="34180"/>
                        <a14:foregroundMark x1="47500" y1="30859" x2="47500" y2="30859"/>
                        <a14:foregroundMark x1="43152" y1="35156" x2="43152" y2="38281"/>
                        <a14:foregroundMark x1="42283" y1="33984" x2="43478" y2="42383"/>
                        <a14:foregroundMark x1="42935" y1="47656" x2="50109" y2="57031"/>
                        <a14:foregroundMark x1="50109" y1="57031" x2="56087" y2="57031"/>
                        <a14:foregroundMark x1="56087" y1="57031" x2="57065" y2="64258"/>
                        <a14:foregroundMark x1="57065" y1="66992" x2="55000" y2="77539"/>
                        <a14:foregroundMark x1="55000" y1="77539" x2="47609" y2="77539"/>
                        <a14:foregroundMark x1="47609" y1="77539" x2="43804" y2="70313"/>
                        <a14:foregroundMark x1="60978" y1="9570" x2="60978" y2="9570"/>
                        <a14:foregroundMark x1="60217" y1="8594" x2="60000" y2="7227"/>
                        <a14:foregroundMark x1="63370" y1="10742" x2="60000" y2="9766"/>
                        <a14:foregroundMark x1="61957" y1="12109" x2="60217" y2="8008"/>
                        <a14:foregroundMark x1="60217" y1="3906" x2="60435" y2="8594"/>
                        <a14:foregroundMark x1="56413" y1="11523" x2="51630" y2="9570"/>
                        <a14:foregroundMark x1="52500" y1="11523" x2="52500" y2="11523"/>
                        <a14:foregroundMark x1="55217" y1="11914" x2="55217" y2="11914"/>
                        <a14:foregroundMark x1="54674" y1="12695" x2="54674" y2="12695"/>
                        <a14:foregroundMark x1="52500" y1="12500" x2="52500" y2="12500"/>
                        <a14:foregroundMark x1="46630" y1="10352" x2="47391" y2="4883"/>
                        <a14:foregroundMark x1="40978" y1="11523" x2="40761" y2="6836"/>
                        <a14:foregroundMark x1="55435" y1="88672" x2="52174" y2="91211"/>
                        <a14:foregroundMark x1="50217" y1="96289" x2="50217" y2="96289"/>
                        <a14:foregroundMark x1="45978" y1="8008" x2="46304" y2="11719"/>
                        <a14:foregroundMark x1="46630" y1="8203" x2="48478" y2="5078"/>
                        <a14:foregroundMark x1="40978" y1="11719" x2="38587" y2="10938"/>
                        <a14:foregroundMark x1="39891" y1="6055" x2="39891" y2="6055"/>
                        <a14:foregroundMark x1="39565" y1="5469" x2="39565" y2="5469"/>
                        <a14:foregroundMark x1="39565" y1="5078" x2="39565" y2="5078"/>
                        <a14:foregroundMark x1="39457" y1="4688" x2="39457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253" y="454919"/>
            <a:ext cx="2079409" cy="11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EB9E07F9-21DA-662E-7F26-24C22410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1000" l="8750" r="91417">
                        <a14:foregroundMark x1="8833" y1="48083" x2="8833" y2="48083"/>
                        <a14:foregroundMark x1="8833" y1="48083" x2="8833" y2="46083"/>
                        <a14:foregroundMark x1="50250" y1="8750" x2="49083" y2="8583"/>
                        <a14:foregroundMark x1="91417" y1="45583" x2="91250" y2="47917"/>
                        <a14:foregroundMark x1="54917" y1="91000" x2="5058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08" y="4680057"/>
            <a:ext cx="1794372" cy="17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110F2DA2-F04C-CF83-966C-11F246A4C37F}"/>
              </a:ext>
            </a:extLst>
          </p:cNvPr>
          <p:cNvCxnSpPr>
            <a:stCxn id="3078" idx="6"/>
          </p:cNvCxnSpPr>
          <p:nvPr/>
        </p:nvCxnSpPr>
        <p:spPr>
          <a:xfrm flipV="1">
            <a:off x="9115705" y="2766349"/>
            <a:ext cx="1081591" cy="604778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9DC7898C-8279-C7F9-7E43-465A0BAFEC0E}"/>
              </a:ext>
            </a:extLst>
          </p:cNvPr>
          <p:cNvSpPr/>
          <p:nvPr/>
        </p:nvSpPr>
        <p:spPr>
          <a:xfrm>
            <a:off x="10031394" y="2429834"/>
            <a:ext cx="1495706" cy="146419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F793AF1-E9FF-FDB3-A291-600584E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482" y="2518756"/>
            <a:ext cx="1929530" cy="12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3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СА123">
            <a:extLst>
              <a:ext uri="{FF2B5EF4-FFF2-40B4-BE49-F238E27FC236}">
                <a16:creationId xmlns:a16="http://schemas.microsoft.com/office/drawing/2014/main" id="{C9C58EC4-4417-F0C0-392E-C9ECDE7503C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rgbClr val="113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ECECF1"/>
                </a:solidFill>
                <a:effectLst/>
                <a:latin typeface="Arial Black" panose="020B0A04020102020204" pitchFamily="34" charset="0"/>
              </a:rPr>
              <a:t>Web development is the process of creating and maintaining websites and web applications. It involves a variety of tasks, including web design, front-end development, back-end development, and server management. Web developers use various programming languages, frameworks, and tools to build websites that can range from simple static pages to complex, dynamic web applications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.</a:t>
            </a:r>
            <a:endParaRPr lang="ru-RU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A41C3A7C-C203-CEC6-C4A7-27DA1FB7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" y="0"/>
            <a:ext cx="12064678" cy="70418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67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C74FA34-7372-AAF9-D4E7-6F1251D13333}"/>
              </a:ext>
            </a:extLst>
          </p:cNvPr>
          <p:cNvSpPr/>
          <p:nvPr/>
        </p:nvSpPr>
        <p:spPr>
          <a:xfrm>
            <a:off x="3076294" y="1672542"/>
            <a:ext cx="6039411" cy="33971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557DB42C-4944-1ADA-369D-8273DE2BE45A}"/>
              </a:ext>
            </a:extLst>
          </p:cNvPr>
          <p:cNvCxnSpPr>
            <a:cxnSpLocks/>
          </p:cNvCxnSpPr>
          <p:nvPr/>
        </p:nvCxnSpPr>
        <p:spPr>
          <a:xfrm flipV="1">
            <a:off x="7645721" y="960699"/>
            <a:ext cx="1660325" cy="1076445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5FAAC90A-EAEC-DA89-CC5C-9F23A817B3CF}"/>
              </a:ext>
            </a:extLst>
          </p:cNvPr>
          <p:cNvCxnSpPr>
            <a:cxnSpLocks/>
            <a:endCxn id="3078" idx="2"/>
          </p:cNvCxnSpPr>
          <p:nvPr/>
        </p:nvCxnSpPr>
        <p:spPr>
          <a:xfrm rot="16200000" flipH="1">
            <a:off x="1201034" y="1495867"/>
            <a:ext cx="2340980" cy="1409540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66287B9E-027D-A154-F363-4F590411B2F9}"/>
              </a:ext>
            </a:extLst>
          </p:cNvPr>
          <p:cNvCxnSpPr>
            <a:cxnSpLocks/>
            <a:stCxn id="3078" idx="3"/>
          </p:cNvCxnSpPr>
          <p:nvPr/>
        </p:nvCxnSpPr>
        <p:spPr>
          <a:xfrm rot="5400000">
            <a:off x="3042453" y="4805389"/>
            <a:ext cx="1151474" cy="68511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869A9489-B33C-3093-D12A-E9C8642BCFA0}"/>
              </a:ext>
            </a:extLst>
          </p:cNvPr>
          <p:cNvCxnSpPr>
            <a:cxnSpLocks/>
          </p:cNvCxnSpPr>
          <p:nvPr/>
        </p:nvCxnSpPr>
        <p:spPr>
          <a:xfrm>
            <a:off x="4761053" y="1145894"/>
            <a:ext cx="1334946" cy="671330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8BB1362-4697-1202-C6A3-7BE9B27F085D}"/>
              </a:ext>
            </a:extLst>
          </p:cNvPr>
          <p:cNvCxnSpPr>
            <a:stCxn id="3078" idx="5"/>
          </p:cNvCxnSpPr>
          <p:nvPr/>
        </p:nvCxnSpPr>
        <p:spPr>
          <a:xfrm rot="16200000" flipH="1">
            <a:off x="8560409" y="4243051"/>
            <a:ext cx="914193" cy="1572503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9E97BB11-4794-3D81-C777-FD94FB7C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94" y="1672542"/>
            <a:ext cx="6039411" cy="33971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C984B8D-56D2-B4D5-441F-DAA28434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48" y="319530"/>
            <a:ext cx="3233195" cy="18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5575BEB-5B66-F207-8706-8FBF97B1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7" y="4401065"/>
            <a:ext cx="3276924" cy="20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иса2">
            <a:extLst>
              <a:ext uri="{FF2B5EF4-FFF2-40B4-BE49-F238E27FC236}">
                <a16:creationId xmlns:a16="http://schemas.microsoft.com/office/drawing/2014/main" id="{903FC47A-A5C9-6FA3-E47B-3A5B814B655E}"/>
              </a:ext>
            </a:extLst>
          </p:cNvPr>
          <p:cNvSpPr/>
          <p:nvPr/>
        </p:nvSpPr>
        <p:spPr>
          <a:xfrm>
            <a:off x="854041" y="409760"/>
            <a:ext cx="1660325" cy="155468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rgbClr val="113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it is</a:t>
            </a:r>
            <a:r>
              <a:rPr lang="kk-KZ" dirty="0"/>
              <a:t>?</a:t>
            </a:r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0AB6371E-0613-678A-2B28-2DF277057DA5}"/>
              </a:ext>
            </a:extLst>
          </p:cNvPr>
          <p:cNvSpPr/>
          <p:nvPr/>
        </p:nvSpPr>
        <p:spPr>
          <a:xfrm>
            <a:off x="3742481" y="409760"/>
            <a:ext cx="1409542" cy="1217623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02AE1EF1-FD0B-BBB8-2399-23E2C342ED20}"/>
              </a:ext>
            </a:extLst>
          </p:cNvPr>
          <p:cNvSpPr/>
          <p:nvPr/>
        </p:nvSpPr>
        <p:spPr>
          <a:xfrm>
            <a:off x="9151718" y="4713005"/>
            <a:ext cx="1759352" cy="1701479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44D962E-28F9-774D-7D00-50CE89D0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1" b="96289" l="10000" r="90000">
                        <a14:foregroundMark x1="59022" y1="39648" x2="56957" y2="35547"/>
                        <a14:foregroundMark x1="58370" y1="32617" x2="51739" y2="35742"/>
                        <a14:foregroundMark x1="50870" y1="34961" x2="47391" y2="35156"/>
                        <a14:foregroundMark x1="44457" y1="34961" x2="43587" y2="34961"/>
                        <a14:foregroundMark x1="43152" y1="33789" x2="42391" y2="34180"/>
                        <a14:foregroundMark x1="47500" y1="30859" x2="47500" y2="30859"/>
                        <a14:foregroundMark x1="43152" y1="35156" x2="43152" y2="38281"/>
                        <a14:foregroundMark x1="42283" y1="33984" x2="43478" y2="42383"/>
                        <a14:foregroundMark x1="42935" y1="47656" x2="50109" y2="57031"/>
                        <a14:foregroundMark x1="50109" y1="57031" x2="56087" y2="57031"/>
                        <a14:foregroundMark x1="56087" y1="57031" x2="57065" y2="64258"/>
                        <a14:foregroundMark x1="57065" y1="66992" x2="55000" y2="77539"/>
                        <a14:foregroundMark x1="55000" y1="77539" x2="47609" y2="77539"/>
                        <a14:foregroundMark x1="47609" y1="77539" x2="43804" y2="70313"/>
                        <a14:foregroundMark x1="60978" y1="9570" x2="60978" y2="9570"/>
                        <a14:foregroundMark x1="60217" y1="8594" x2="60000" y2="7227"/>
                        <a14:foregroundMark x1="63370" y1="10742" x2="60000" y2="9766"/>
                        <a14:foregroundMark x1="61957" y1="12109" x2="60217" y2="8008"/>
                        <a14:foregroundMark x1="60217" y1="3906" x2="60435" y2="8594"/>
                        <a14:foregroundMark x1="56413" y1="11523" x2="51630" y2="9570"/>
                        <a14:foregroundMark x1="52500" y1="11523" x2="52500" y2="11523"/>
                        <a14:foregroundMark x1="55217" y1="11914" x2="55217" y2="11914"/>
                        <a14:foregroundMark x1="54674" y1="12695" x2="54674" y2="12695"/>
                        <a14:foregroundMark x1="52500" y1="12500" x2="52500" y2="12500"/>
                        <a14:foregroundMark x1="46630" y1="10352" x2="47391" y2="4883"/>
                        <a14:foregroundMark x1="40978" y1="11523" x2="40761" y2="6836"/>
                        <a14:foregroundMark x1="55435" y1="88672" x2="52174" y2="91211"/>
                        <a14:foregroundMark x1="50217" y1="96289" x2="50217" y2="96289"/>
                        <a14:foregroundMark x1="45978" y1="8008" x2="46304" y2="11719"/>
                        <a14:foregroundMark x1="46630" y1="8203" x2="48478" y2="5078"/>
                        <a14:foregroundMark x1="40978" y1="11719" x2="38587" y2="10938"/>
                        <a14:foregroundMark x1="39891" y1="6055" x2="39891" y2="6055"/>
                        <a14:foregroundMark x1="39565" y1="5469" x2="39565" y2="5469"/>
                        <a14:foregroundMark x1="39565" y1="5078" x2="39565" y2="5078"/>
                        <a14:foregroundMark x1="39457" y1="4688" x2="39457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47" y="429735"/>
            <a:ext cx="2079409" cy="11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EB9E07F9-21DA-662E-7F26-24C22410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00" b="91000" l="8750" r="91417">
                        <a14:foregroundMark x1="8833" y1="48083" x2="8833" y2="48083"/>
                        <a14:foregroundMark x1="8833" y1="48083" x2="8833" y2="46083"/>
                        <a14:foregroundMark x1="50250" y1="8750" x2="49083" y2="8583"/>
                        <a14:foregroundMark x1="91417" y1="45583" x2="91250" y2="47917"/>
                        <a14:foregroundMark x1="54917" y1="91000" x2="5058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08" y="4680057"/>
            <a:ext cx="1794372" cy="17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110F2DA2-F04C-CF83-966C-11F246A4C37F}"/>
              </a:ext>
            </a:extLst>
          </p:cNvPr>
          <p:cNvCxnSpPr>
            <a:stCxn id="3078" idx="6"/>
          </p:cNvCxnSpPr>
          <p:nvPr/>
        </p:nvCxnSpPr>
        <p:spPr>
          <a:xfrm flipV="1">
            <a:off x="9115705" y="2766349"/>
            <a:ext cx="1081591" cy="604778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9DC7898C-8279-C7F9-7E43-465A0BAFEC0E}"/>
              </a:ext>
            </a:extLst>
          </p:cNvPr>
          <p:cNvSpPr/>
          <p:nvPr/>
        </p:nvSpPr>
        <p:spPr>
          <a:xfrm>
            <a:off x="10212087" y="2429834"/>
            <a:ext cx="1495706" cy="146419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F793AF1-E9FF-FDB3-A291-600584E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175" y="2518756"/>
            <a:ext cx="1929530" cy="12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31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108730FC-9302-D784-F395-0320742BE905}"/>
              </a:ext>
            </a:extLst>
          </p:cNvPr>
          <p:cNvSpPr/>
          <p:nvPr/>
        </p:nvSpPr>
        <p:spPr>
          <a:xfrm>
            <a:off x="324091" y="-228601"/>
            <a:ext cx="11215868" cy="748592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0D5E4-7360-9440-C0A0-D2BAECCFC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8370">
            <a:off x="294552" y="851466"/>
            <a:ext cx="4749870" cy="474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C8F5303-B042-F8A8-E438-CA4285B3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76" y="-53946"/>
            <a:ext cx="4242122" cy="42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A274AE4-0BAD-0ED5-1C55-AD539FAF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66" y="-222309"/>
            <a:ext cx="2959573" cy="30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725AB40-9E97-7CE1-A230-E46229BB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9469">
            <a:off x="6938388" y="591016"/>
            <a:ext cx="4253865" cy="425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FD22D3F-DF1E-C573-8571-278A2B91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08" y="1533420"/>
            <a:ext cx="3961884" cy="396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5C4E4D7-B389-7C46-F110-93F381BEF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9464">
            <a:off x="2386762" y="3249763"/>
            <a:ext cx="3050894" cy="30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9EBD889-86CE-0229-2257-3BF17EA1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43631">
            <a:off x="5432202" y="2576680"/>
            <a:ext cx="4208127" cy="420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E399EDD-76D3-8AFF-ACC3-E237BC5E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1507" l="7161" r="92590">
                        <a14:foregroundMark x1="12406" y1="44546" x2="12406" y2="47960"/>
                        <a14:foregroundMark x1="46045" y1="9492" x2="48376" y2="9492"/>
                        <a14:foregroundMark x1="7161" y1="48293" x2="8410" y2="49792"/>
                        <a14:foregroundMark x1="91923" y1="48959" x2="92590" y2="51124"/>
                        <a14:foregroundMark x1="51041" y1="91507" x2="50208" y2="9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43" y="3624216"/>
            <a:ext cx="2959573" cy="29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0A4B31-D396-C857-CE09-A75C216B41CB}"/>
              </a:ext>
            </a:extLst>
          </p:cNvPr>
          <p:cNvSpPr txBox="1"/>
          <p:nvPr/>
        </p:nvSpPr>
        <p:spPr>
          <a:xfrm>
            <a:off x="1594955" y="2153564"/>
            <a:ext cx="92968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HTML,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or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Hypertext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Markup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Language,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standard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markup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language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used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to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create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and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content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web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pages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. HTML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essential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for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building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websites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it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defines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elements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and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a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web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page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allowing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web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browsers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to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render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and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display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content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appropriately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4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F56A18AB-26DE-44E4-8AD6-2E6EADBDF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07" y="2618094"/>
            <a:ext cx="552372" cy="10510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5C74FA34-7372-AAF9-D4E7-6F1251D13333}"/>
              </a:ext>
            </a:extLst>
          </p:cNvPr>
          <p:cNvSpPr/>
          <p:nvPr/>
        </p:nvSpPr>
        <p:spPr>
          <a:xfrm>
            <a:off x="3076294" y="1672542"/>
            <a:ext cx="6039411" cy="33971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557DB42C-4944-1ADA-369D-8273DE2BE45A}"/>
              </a:ext>
            </a:extLst>
          </p:cNvPr>
          <p:cNvCxnSpPr>
            <a:cxnSpLocks/>
          </p:cNvCxnSpPr>
          <p:nvPr/>
        </p:nvCxnSpPr>
        <p:spPr>
          <a:xfrm flipV="1">
            <a:off x="7645721" y="960699"/>
            <a:ext cx="1660325" cy="1076445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5FAAC90A-EAEC-DA89-CC5C-9F23A817B3CF}"/>
              </a:ext>
            </a:extLst>
          </p:cNvPr>
          <p:cNvCxnSpPr>
            <a:cxnSpLocks/>
            <a:endCxn id="3078" idx="2"/>
          </p:cNvCxnSpPr>
          <p:nvPr/>
        </p:nvCxnSpPr>
        <p:spPr>
          <a:xfrm rot="16200000" flipH="1">
            <a:off x="1201034" y="1495867"/>
            <a:ext cx="2340980" cy="1409540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66287B9E-027D-A154-F363-4F590411B2F9}"/>
              </a:ext>
            </a:extLst>
          </p:cNvPr>
          <p:cNvCxnSpPr>
            <a:cxnSpLocks/>
            <a:stCxn id="3078" idx="3"/>
          </p:cNvCxnSpPr>
          <p:nvPr/>
        </p:nvCxnSpPr>
        <p:spPr>
          <a:xfrm rot="5400000">
            <a:off x="3042453" y="4805389"/>
            <a:ext cx="1151474" cy="68511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869A9489-B33C-3093-D12A-E9C8642BCFA0}"/>
              </a:ext>
            </a:extLst>
          </p:cNvPr>
          <p:cNvCxnSpPr>
            <a:cxnSpLocks/>
          </p:cNvCxnSpPr>
          <p:nvPr/>
        </p:nvCxnSpPr>
        <p:spPr>
          <a:xfrm>
            <a:off x="4761053" y="1145894"/>
            <a:ext cx="1334946" cy="671330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8BB1362-4697-1202-C6A3-7BE9B27F085D}"/>
              </a:ext>
            </a:extLst>
          </p:cNvPr>
          <p:cNvCxnSpPr>
            <a:stCxn id="3078" idx="5"/>
          </p:cNvCxnSpPr>
          <p:nvPr/>
        </p:nvCxnSpPr>
        <p:spPr>
          <a:xfrm rot="16200000" flipH="1">
            <a:off x="8560409" y="4243051"/>
            <a:ext cx="914193" cy="1572503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9E97BB11-4794-3D81-C777-FD94FB7C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94" y="1672542"/>
            <a:ext cx="6039411" cy="33971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C984B8D-56D2-B4D5-441F-DAA28434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48" y="319530"/>
            <a:ext cx="3233195" cy="18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5575BEB-5B66-F207-8706-8FBF97B1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7" y="4401065"/>
            <a:ext cx="3276924" cy="20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иса2">
            <a:extLst>
              <a:ext uri="{FF2B5EF4-FFF2-40B4-BE49-F238E27FC236}">
                <a16:creationId xmlns:a16="http://schemas.microsoft.com/office/drawing/2014/main" id="{903FC47A-A5C9-6FA3-E47B-3A5B814B655E}"/>
              </a:ext>
            </a:extLst>
          </p:cNvPr>
          <p:cNvSpPr/>
          <p:nvPr/>
        </p:nvSpPr>
        <p:spPr>
          <a:xfrm>
            <a:off x="854041" y="409760"/>
            <a:ext cx="1660325" cy="155468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rgbClr val="113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it is</a:t>
            </a:r>
            <a:r>
              <a:rPr lang="kk-KZ" dirty="0"/>
              <a:t>?</a:t>
            </a:r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0AB6371E-0613-678A-2B28-2DF277057DA5}"/>
              </a:ext>
            </a:extLst>
          </p:cNvPr>
          <p:cNvSpPr/>
          <p:nvPr/>
        </p:nvSpPr>
        <p:spPr>
          <a:xfrm>
            <a:off x="3742481" y="409760"/>
            <a:ext cx="1409542" cy="1217623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02AE1EF1-FD0B-BBB8-2399-23E2C342ED20}"/>
              </a:ext>
            </a:extLst>
          </p:cNvPr>
          <p:cNvSpPr/>
          <p:nvPr/>
        </p:nvSpPr>
        <p:spPr>
          <a:xfrm>
            <a:off x="9151718" y="4713005"/>
            <a:ext cx="1759352" cy="1701479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44D962E-28F9-774D-7D00-50CE89D0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6289" l="10000" r="90000">
                        <a14:foregroundMark x1="59022" y1="39648" x2="56957" y2="35547"/>
                        <a14:foregroundMark x1="58370" y1="32617" x2="51739" y2="35742"/>
                        <a14:foregroundMark x1="50870" y1="34961" x2="47391" y2="35156"/>
                        <a14:foregroundMark x1="44457" y1="34961" x2="43587" y2="34961"/>
                        <a14:foregroundMark x1="43152" y1="33789" x2="42391" y2="34180"/>
                        <a14:foregroundMark x1="47500" y1="30859" x2="47500" y2="30859"/>
                        <a14:foregroundMark x1="43152" y1="35156" x2="43152" y2="38281"/>
                        <a14:foregroundMark x1="42283" y1="33984" x2="43478" y2="42383"/>
                        <a14:foregroundMark x1="42935" y1="47656" x2="50109" y2="57031"/>
                        <a14:foregroundMark x1="50109" y1="57031" x2="56087" y2="57031"/>
                        <a14:foregroundMark x1="56087" y1="57031" x2="57065" y2="64258"/>
                        <a14:foregroundMark x1="57065" y1="66992" x2="55000" y2="77539"/>
                        <a14:foregroundMark x1="55000" y1="77539" x2="47609" y2="77539"/>
                        <a14:foregroundMark x1="47609" y1="77539" x2="43804" y2="70313"/>
                        <a14:foregroundMark x1="60978" y1="9570" x2="60978" y2="9570"/>
                        <a14:foregroundMark x1="60217" y1="8594" x2="60000" y2="7227"/>
                        <a14:foregroundMark x1="63370" y1="10742" x2="60000" y2="9766"/>
                        <a14:foregroundMark x1="61957" y1="12109" x2="60217" y2="8008"/>
                        <a14:foregroundMark x1="60217" y1="3906" x2="60435" y2="8594"/>
                        <a14:foregroundMark x1="56413" y1="11523" x2="51630" y2="9570"/>
                        <a14:foregroundMark x1="52500" y1="11523" x2="52500" y2="11523"/>
                        <a14:foregroundMark x1="55217" y1="11914" x2="55217" y2="11914"/>
                        <a14:foregroundMark x1="54674" y1="12695" x2="54674" y2="12695"/>
                        <a14:foregroundMark x1="52500" y1="12500" x2="52500" y2="12500"/>
                        <a14:foregroundMark x1="46630" y1="10352" x2="47391" y2="4883"/>
                        <a14:foregroundMark x1="40978" y1="11523" x2="40761" y2="6836"/>
                        <a14:foregroundMark x1="55435" y1="88672" x2="52174" y2="91211"/>
                        <a14:foregroundMark x1="50217" y1="96289" x2="50217" y2="96289"/>
                        <a14:foregroundMark x1="45978" y1="8008" x2="46304" y2="11719"/>
                        <a14:foregroundMark x1="46630" y1="8203" x2="48478" y2="5078"/>
                        <a14:foregroundMark x1="40978" y1="11719" x2="38587" y2="10938"/>
                        <a14:foregroundMark x1="39891" y1="6055" x2="39891" y2="6055"/>
                        <a14:foregroundMark x1="39565" y1="5469" x2="39565" y2="5469"/>
                        <a14:foregroundMark x1="39565" y1="5078" x2="39565" y2="5078"/>
                        <a14:foregroundMark x1="39457" y1="4688" x2="39457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47" y="429735"/>
            <a:ext cx="2079409" cy="11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EB9E07F9-21DA-662E-7F26-24C22410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1000" l="8750" r="91417">
                        <a14:foregroundMark x1="8833" y1="48083" x2="8833" y2="48083"/>
                        <a14:foregroundMark x1="8833" y1="48083" x2="8833" y2="46083"/>
                        <a14:foregroundMark x1="50250" y1="8750" x2="49083" y2="8583"/>
                        <a14:foregroundMark x1="91417" y1="45583" x2="91250" y2="47917"/>
                        <a14:foregroundMark x1="54917" y1="91000" x2="5058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08" y="4666558"/>
            <a:ext cx="1794372" cy="17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110F2DA2-F04C-CF83-966C-11F246A4C37F}"/>
              </a:ext>
            </a:extLst>
          </p:cNvPr>
          <p:cNvCxnSpPr>
            <a:stCxn id="3078" idx="6"/>
          </p:cNvCxnSpPr>
          <p:nvPr/>
        </p:nvCxnSpPr>
        <p:spPr>
          <a:xfrm flipV="1">
            <a:off x="9115705" y="2766349"/>
            <a:ext cx="1081591" cy="604778"/>
          </a:xfrm>
          <a:prstGeom prst="bentConnector3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9DC7898C-8279-C7F9-7E43-465A0BAFEC0E}"/>
              </a:ext>
            </a:extLst>
          </p:cNvPr>
          <p:cNvSpPr/>
          <p:nvPr/>
        </p:nvSpPr>
        <p:spPr>
          <a:xfrm>
            <a:off x="10212087" y="2429834"/>
            <a:ext cx="1495706" cy="146419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F793AF1-E9FF-FDB3-A291-600584E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394" y="2518756"/>
            <a:ext cx="1929530" cy="12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4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1CACBA19-601A-F2F1-C741-2DBE468A0FA6}"/>
              </a:ext>
            </a:extLst>
          </p:cNvPr>
          <p:cNvSpPr/>
          <p:nvPr/>
        </p:nvSpPr>
        <p:spPr>
          <a:xfrm>
            <a:off x="0" y="11575"/>
            <a:ext cx="12192000" cy="6857999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JavaScript (often abbreviated as JS) is a versatile and widely used programming language primarily employed for web development but also applied in various other contexts.</a:t>
            </a:r>
            <a:endParaRPr lang="ru-RU" sz="2800" dirty="0">
              <a:latin typeface="Arial Black" panose="020B0A04020102020204" pitchFamily="34" charset="0"/>
            </a:endParaRPr>
          </a:p>
        </p:txBody>
      </p:sp>
      <p:pic>
        <p:nvPicPr>
          <p:cNvPr id="6152" name="Picture 10">
            <a:extLst>
              <a:ext uri="{FF2B5EF4-FFF2-40B4-BE49-F238E27FC236}">
                <a16:creationId xmlns:a16="http://schemas.microsoft.com/office/drawing/2014/main" id="{626E208B-908C-8560-0F5F-FA6FAFD66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" y="11575"/>
            <a:ext cx="12060820" cy="69185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4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284</Words>
  <Application>Microsoft Office PowerPoint</Application>
  <PresentationFormat>Широкоэкранный</PresentationFormat>
  <Paragraphs>15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Berlin Sans FB Demi</vt:lpstr>
      <vt:lpstr>Calibri</vt:lpstr>
      <vt:lpstr>Calibri Light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Диас Шутанов</dc:creator>
  <cp:lastModifiedBy>Диас Шутанов</cp:lastModifiedBy>
  <cp:revision>2</cp:revision>
  <dcterms:created xsi:type="dcterms:W3CDTF">2023-11-02T16:41:24Z</dcterms:created>
  <dcterms:modified xsi:type="dcterms:W3CDTF">2023-11-10T14:18:38Z</dcterms:modified>
</cp:coreProperties>
</file>